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65" r:id="rId4"/>
    <p:sldId id="259" r:id="rId5"/>
    <p:sldId id="264" r:id="rId6"/>
    <p:sldId id="260" r:id="rId7"/>
    <p:sldId id="275" r:id="rId8"/>
    <p:sldId id="276" r:id="rId9"/>
    <p:sldId id="277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A902-F81F-44AE-8A30-F80F9FE34F87}" type="datetimeFigureOut">
              <a:rPr lang="nl-NL" smtClean="0"/>
              <a:pPr/>
              <a:t>12-1-2012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78BA-371E-4DE1-8237-5657816B527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A902-F81F-44AE-8A30-F80F9FE34F87}" type="datetimeFigureOut">
              <a:rPr lang="nl-NL" smtClean="0"/>
              <a:pPr/>
              <a:t>12-1-2012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78BA-371E-4DE1-8237-5657816B527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A902-F81F-44AE-8A30-F80F9FE34F87}" type="datetimeFigureOut">
              <a:rPr lang="nl-NL" smtClean="0"/>
              <a:pPr/>
              <a:t>12-1-2012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78BA-371E-4DE1-8237-5657816B527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A902-F81F-44AE-8A30-F80F9FE34F87}" type="datetimeFigureOut">
              <a:rPr lang="nl-NL" smtClean="0"/>
              <a:pPr/>
              <a:t>12-1-2012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78BA-371E-4DE1-8237-5657816B527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A902-F81F-44AE-8A30-F80F9FE34F87}" type="datetimeFigureOut">
              <a:rPr lang="nl-NL" smtClean="0"/>
              <a:pPr/>
              <a:t>12-1-2012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78BA-371E-4DE1-8237-5657816B527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A902-F81F-44AE-8A30-F80F9FE34F87}" type="datetimeFigureOut">
              <a:rPr lang="nl-NL" smtClean="0"/>
              <a:pPr/>
              <a:t>12-1-2012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78BA-371E-4DE1-8237-5657816B527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A902-F81F-44AE-8A30-F80F9FE34F87}" type="datetimeFigureOut">
              <a:rPr lang="nl-NL" smtClean="0"/>
              <a:pPr/>
              <a:t>12-1-2012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78BA-371E-4DE1-8237-5657816B527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A902-F81F-44AE-8A30-F80F9FE34F87}" type="datetimeFigureOut">
              <a:rPr lang="nl-NL" smtClean="0"/>
              <a:pPr/>
              <a:t>12-1-2012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78BA-371E-4DE1-8237-5657816B527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A902-F81F-44AE-8A30-F80F9FE34F87}" type="datetimeFigureOut">
              <a:rPr lang="nl-NL" smtClean="0"/>
              <a:pPr/>
              <a:t>12-1-2012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78BA-371E-4DE1-8237-5657816B527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A902-F81F-44AE-8A30-F80F9FE34F87}" type="datetimeFigureOut">
              <a:rPr lang="nl-NL" smtClean="0"/>
              <a:pPr/>
              <a:t>12-1-2012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78BA-371E-4DE1-8237-5657816B527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A902-F81F-44AE-8A30-F80F9FE34F87}" type="datetimeFigureOut">
              <a:rPr lang="nl-NL" smtClean="0"/>
              <a:pPr/>
              <a:t>12-1-2012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78BA-371E-4DE1-8237-5657816B527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BA902-F81F-44AE-8A30-F80F9FE34F87}" type="datetimeFigureOut">
              <a:rPr lang="nl-NL" smtClean="0"/>
              <a:pPr/>
              <a:t>12-1-2012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F78BA-371E-4DE1-8237-5657816B527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Autofit/>
          </a:bodyPr>
          <a:lstStyle/>
          <a:p>
            <a:r>
              <a:rPr lang="nl-NL" sz="6000" b="1" dirty="0" smtClean="0">
                <a:solidFill>
                  <a:srgbClr val="FF0000"/>
                </a:solidFill>
              </a:rPr>
              <a:t>Historische overzicht</a:t>
            </a:r>
            <a:br>
              <a:rPr lang="nl-NL" sz="6000" b="1" dirty="0" smtClean="0">
                <a:solidFill>
                  <a:srgbClr val="FF0000"/>
                </a:solidFill>
              </a:rPr>
            </a:br>
            <a:r>
              <a:rPr lang="nl-NL" sz="6000" b="1" dirty="0" smtClean="0">
                <a:solidFill>
                  <a:srgbClr val="FF0000"/>
                </a:solidFill>
              </a:rPr>
              <a:t>Franse Revolutie</a:t>
            </a:r>
            <a:endParaRPr lang="nl-NL" sz="6000" b="1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47664" y="2276872"/>
            <a:ext cx="6400800" cy="1752600"/>
          </a:xfrm>
        </p:spPr>
        <p:txBody>
          <a:bodyPr/>
          <a:lstStyle/>
          <a:p>
            <a:r>
              <a:rPr lang="nl-NL" b="1" i="1" dirty="0" smtClean="0">
                <a:solidFill>
                  <a:srgbClr val="FF0000"/>
                </a:solidFill>
              </a:rPr>
              <a:t>De gevolgen van de Franse Revolutie</a:t>
            </a:r>
            <a:endParaRPr lang="nl-NL" b="1" i="1" dirty="0">
              <a:solidFill>
                <a:srgbClr val="FF0000"/>
              </a:solidFill>
            </a:endParaRPr>
          </a:p>
        </p:txBody>
      </p:sp>
      <p:pic>
        <p:nvPicPr>
          <p:cNvPr id="4" name="Afbeelding 3" descr="Scannen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8572" y="2841566"/>
            <a:ext cx="3222797" cy="3824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 smtClean="0">
                <a:solidFill>
                  <a:srgbClr val="FF0000"/>
                </a:solidFill>
              </a:rPr>
              <a:t>Na 1794</a:t>
            </a:r>
            <a:endParaRPr lang="nl-NL" sz="4800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 descr="Lodewijk X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25376"/>
            <a:ext cx="4464496" cy="6230001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042792" cy="4691063"/>
          </a:xfrm>
        </p:spPr>
        <p:txBody>
          <a:bodyPr>
            <a:normAutofit lnSpcReduction="10000"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Onrust in Frankrijk</a:t>
            </a:r>
          </a:p>
          <a:p>
            <a:pPr>
              <a:buFont typeface="Arial" pitchFamily="34" charset="0"/>
              <a:buChar char="•"/>
            </a:pPr>
            <a:r>
              <a:rPr lang="nl-NL" sz="2800" b="1" dirty="0" smtClean="0">
                <a:solidFill>
                  <a:schemeClr val="bg1"/>
                </a:solidFill>
              </a:rPr>
              <a:t>Einde Terreur</a:t>
            </a:r>
          </a:p>
          <a:p>
            <a:pPr>
              <a:buFont typeface="Arial" pitchFamily="34" charset="0"/>
              <a:buChar char="•"/>
            </a:pPr>
            <a:r>
              <a:rPr lang="nl-NL" sz="2800" b="1" dirty="0" smtClean="0">
                <a:solidFill>
                  <a:schemeClr val="bg1"/>
                </a:solidFill>
              </a:rPr>
              <a:t>Oorlogen </a:t>
            </a:r>
          </a:p>
          <a:p>
            <a:pPr>
              <a:buFont typeface="Arial" pitchFamily="34" charset="0"/>
              <a:buChar char="•"/>
            </a:pPr>
            <a:r>
              <a:rPr lang="nl-NL" sz="2800" b="1" dirty="0" smtClean="0">
                <a:solidFill>
                  <a:schemeClr val="bg1"/>
                </a:solidFill>
              </a:rPr>
              <a:t>Stijgende voedselprijzen </a:t>
            </a:r>
            <a:r>
              <a:rPr lang="nl-NL" sz="2800" b="1" dirty="0" smtClean="0">
                <a:solidFill>
                  <a:schemeClr val="bg1"/>
                </a:solidFill>
                <a:sym typeface="Wingdings" pitchFamily="2" charset="2"/>
              </a:rPr>
              <a:t> honger</a:t>
            </a:r>
            <a:r>
              <a:rPr lang="nl-NL" sz="2800" b="1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nl-NL" sz="2800" b="1" dirty="0" smtClean="0">
                <a:solidFill>
                  <a:schemeClr val="bg1"/>
                </a:solidFill>
              </a:rPr>
              <a:t>Antirevolutionairen proberen macht van de koning te herstellen</a:t>
            </a:r>
          </a:p>
          <a:p>
            <a:pPr lvl="1">
              <a:buFont typeface="Arial" pitchFamily="34" charset="0"/>
              <a:buChar char="•"/>
            </a:pPr>
            <a:r>
              <a:rPr lang="nl-NL" sz="2600" b="1" dirty="0" smtClean="0">
                <a:solidFill>
                  <a:schemeClr val="bg1"/>
                </a:solidFill>
              </a:rPr>
              <a:t>Lodewijk XVII</a:t>
            </a:r>
          </a:p>
          <a:p>
            <a:pPr lvl="1">
              <a:buFont typeface="Arial" pitchFamily="34" charset="0"/>
              <a:buChar char="•"/>
            </a:pPr>
            <a:r>
              <a:rPr lang="nl-NL" sz="2600" b="1" dirty="0" smtClean="0">
                <a:solidFill>
                  <a:schemeClr val="bg1"/>
                </a:solidFill>
              </a:rPr>
              <a:t>Lodewijk XVIII</a:t>
            </a:r>
          </a:p>
          <a:p>
            <a:pPr>
              <a:buFont typeface="Arial" pitchFamily="34" charset="0"/>
              <a:buChar char="•"/>
            </a:pPr>
            <a:endParaRPr lang="nl-NL" sz="2800" b="1" dirty="0">
              <a:solidFill>
                <a:srgbClr val="FF0000"/>
              </a:solidFill>
            </a:endParaRPr>
          </a:p>
        </p:txBody>
      </p:sp>
      <p:pic>
        <p:nvPicPr>
          <p:cNvPr id="5" name="Afbeelding 4" descr="Lodewijk XV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0832" y="280287"/>
            <a:ext cx="3297512" cy="5545814"/>
          </a:xfrm>
          <a:prstGeom prst="rect">
            <a:avLst/>
          </a:prstGeom>
        </p:spPr>
      </p:pic>
      <p:pic>
        <p:nvPicPr>
          <p:cNvPr id="8" name="Afbeelding 7" descr="Lodewijk XVII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1444" y="1124744"/>
            <a:ext cx="3563260" cy="543937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 smtClean="0">
                <a:solidFill>
                  <a:srgbClr val="FF0000"/>
                </a:solidFill>
              </a:rPr>
              <a:t>1795</a:t>
            </a:r>
            <a:endParaRPr lang="nl-NL" sz="4800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 descr="Lodewijk X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58323" y="791427"/>
            <a:ext cx="4259558" cy="5054676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82752" cy="4691063"/>
          </a:xfrm>
        </p:spPr>
        <p:txBody>
          <a:bodyPr>
            <a:norm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Generaal Napoleon verhindert dat koning Lodewijk XVIII op de troon komt</a:t>
            </a:r>
          </a:p>
          <a:p>
            <a:r>
              <a:rPr lang="nl-NL" sz="2800" b="1" dirty="0" smtClean="0">
                <a:solidFill>
                  <a:schemeClr val="bg1"/>
                </a:solidFill>
                <a:sym typeface="Wingdings" pitchFamily="2" charset="2"/>
              </a:rPr>
              <a:t> Revolutie gered!</a:t>
            </a:r>
            <a:r>
              <a:rPr lang="nl-NL" sz="2800" b="1" dirty="0" smtClean="0">
                <a:solidFill>
                  <a:schemeClr val="bg1"/>
                </a:solidFill>
              </a:rPr>
              <a:t> </a:t>
            </a:r>
            <a:endParaRPr lang="nl-NL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 smtClean="0">
                <a:solidFill>
                  <a:srgbClr val="FF0000"/>
                </a:solidFill>
              </a:rPr>
              <a:t>1799</a:t>
            </a:r>
            <a:endParaRPr lang="nl-NL" sz="4800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 descr="Lodewijk X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2708920"/>
            <a:ext cx="3367565" cy="3996178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179512" y="1340768"/>
            <a:ext cx="8208912" cy="4691063"/>
          </a:xfrm>
        </p:spPr>
        <p:txBody>
          <a:bodyPr>
            <a:norm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Frankrijk in oorlog met Oostenrijk, Rusland, Engeland </a:t>
            </a:r>
            <a:r>
              <a:rPr lang="nl-NL" sz="2800" b="1" dirty="0" smtClean="0">
                <a:solidFill>
                  <a:schemeClr val="bg1"/>
                </a:solidFill>
                <a:sym typeface="Wingdings" pitchFamily="2" charset="2"/>
              </a:rPr>
              <a:t> grote chaos</a:t>
            </a:r>
          </a:p>
          <a:p>
            <a:pPr>
              <a:buFont typeface="Wingdings"/>
              <a:buChar char="è"/>
            </a:pPr>
            <a:r>
              <a:rPr lang="nl-NL" sz="2800" b="1" dirty="0" smtClean="0">
                <a:solidFill>
                  <a:schemeClr val="bg1"/>
                </a:solidFill>
                <a:sym typeface="Wingdings" pitchFamily="2" charset="2"/>
              </a:rPr>
              <a:t>Opnieuw redt Napoleon Frankrijk</a:t>
            </a:r>
          </a:p>
          <a:p>
            <a:pPr>
              <a:buFont typeface="Wingdings"/>
              <a:buChar char="è"/>
            </a:pPr>
            <a:r>
              <a:rPr lang="nl-NL" sz="2800" b="1" dirty="0" smtClean="0">
                <a:solidFill>
                  <a:schemeClr val="bg1"/>
                </a:solidFill>
                <a:sym typeface="Wingdings" pitchFamily="2" charset="2"/>
              </a:rPr>
              <a:t>Napoleon wordt enorm populair</a:t>
            </a:r>
          </a:p>
          <a:p>
            <a:pPr>
              <a:buFont typeface="Wingdings"/>
              <a:buChar char="è"/>
            </a:pPr>
            <a:r>
              <a:rPr lang="nl-NL" sz="2800" b="1" dirty="0" smtClean="0">
                <a:solidFill>
                  <a:schemeClr val="bg1"/>
                </a:solidFill>
                <a:sym typeface="Wingdings" pitchFamily="2" charset="2"/>
              </a:rPr>
              <a:t>Napoleon grijpt de macht </a:t>
            </a:r>
          </a:p>
          <a:p>
            <a:pPr>
              <a:buFont typeface="Wingdings"/>
              <a:buChar char="è"/>
            </a:pPr>
            <a:r>
              <a:rPr lang="nl-NL" sz="2800" b="1" dirty="0" smtClean="0">
                <a:solidFill>
                  <a:schemeClr val="bg1"/>
                </a:solidFill>
                <a:sym typeface="Wingdings" pitchFamily="2" charset="2"/>
              </a:rPr>
              <a:t>Hij wordt dictator</a:t>
            </a:r>
            <a:endParaRPr lang="nl-NL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779686"/>
          </a:xfrm>
        </p:spPr>
        <p:txBody>
          <a:bodyPr>
            <a:normAutofit fontScale="90000"/>
          </a:bodyPr>
          <a:lstStyle/>
          <a:p>
            <a:r>
              <a:rPr lang="nl-NL" sz="4800" dirty="0" smtClean="0">
                <a:solidFill>
                  <a:srgbClr val="FF0000"/>
                </a:solidFill>
              </a:rPr>
              <a:t>Napoleon verdedigt de Revolutie</a:t>
            </a:r>
            <a:endParaRPr lang="nl-NL" sz="4800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 descr="Lodewijk X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77356" y="1484784"/>
            <a:ext cx="3008706" cy="3960440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338936" cy="46910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l-NL" sz="2800" b="1" dirty="0" smtClean="0">
                <a:solidFill>
                  <a:schemeClr val="bg1"/>
                </a:solidFill>
              </a:rPr>
              <a:t> Standenmaatschappij afgeschaft</a:t>
            </a:r>
          </a:p>
          <a:p>
            <a:pPr>
              <a:buFont typeface="Arial" pitchFamily="34" charset="0"/>
              <a:buChar char="•"/>
            </a:pPr>
            <a:r>
              <a:rPr lang="nl-NL" sz="2800" b="1" dirty="0" smtClean="0">
                <a:solidFill>
                  <a:schemeClr val="bg1"/>
                </a:solidFill>
              </a:rPr>
              <a:t>Vrijheid</a:t>
            </a:r>
          </a:p>
          <a:p>
            <a:pPr>
              <a:buFont typeface="Arial" pitchFamily="34" charset="0"/>
              <a:buChar char="•"/>
            </a:pPr>
            <a:r>
              <a:rPr lang="nl-NL" sz="2800" b="1" dirty="0" smtClean="0">
                <a:solidFill>
                  <a:schemeClr val="bg1"/>
                </a:solidFill>
              </a:rPr>
              <a:t>Gelijkheid</a:t>
            </a:r>
          </a:p>
          <a:p>
            <a:pPr>
              <a:buFont typeface="Arial" pitchFamily="34" charset="0"/>
              <a:buChar char="•"/>
            </a:pPr>
            <a:r>
              <a:rPr lang="nl-NL" sz="2800" b="1" dirty="0" smtClean="0">
                <a:solidFill>
                  <a:schemeClr val="bg1"/>
                </a:solidFill>
              </a:rPr>
              <a:t>Onafhankelijke rechters</a:t>
            </a:r>
          </a:p>
          <a:p>
            <a:pPr>
              <a:buFont typeface="Arial" pitchFamily="34" charset="0"/>
              <a:buChar char="•"/>
            </a:pPr>
            <a:r>
              <a:rPr lang="nl-NL" sz="2800" b="1" dirty="0" smtClean="0">
                <a:solidFill>
                  <a:schemeClr val="bg1"/>
                </a:solidFill>
              </a:rPr>
              <a:t>Grondwet  </a:t>
            </a:r>
          </a:p>
          <a:p>
            <a:pPr>
              <a:buFont typeface="Arial" pitchFamily="34" charset="0"/>
              <a:buChar char="•"/>
            </a:pPr>
            <a:r>
              <a:rPr lang="nl-NL" sz="2800" b="1" dirty="0" smtClean="0">
                <a:solidFill>
                  <a:schemeClr val="bg1"/>
                </a:solidFill>
              </a:rPr>
              <a:t>Oorlog tegen vijanden van de revolutie</a:t>
            </a:r>
          </a:p>
          <a:p>
            <a:pPr>
              <a:buFont typeface="Arial" pitchFamily="34" charset="0"/>
              <a:buChar char="•"/>
            </a:pPr>
            <a:r>
              <a:rPr lang="nl-NL" sz="2800" b="1" dirty="0" smtClean="0">
                <a:solidFill>
                  <a:schemeClr val="bg1"/>
                </a:solidFill>
              </a:rPr>
              <a:t>Oorlog om de revolutie te </a:t>
            </a:r>
            <a:r>
              <a:rPr lang="nl-NL" sz="2800" b="1" i="1" dirty="0" smtClean="0">
                <a:solidFill>
                  <a:schemeClr val="bg1"/>
                </a:solidFill>
              </a:rPr>
              <a:t>“exporteren”</a:t>
            </a:r>
          </a:p>
          <a:p>
            <a:endParaRPr lang="nl-NL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4" y="273050"/>
            <a:ext cx="8856984" cy="1162050"/>
          </a:xfrm>
        </p:spPr>
        <p:txBody>
          <a:bodyPr>
            <a:normAutofit/>
          </a:bodyPr>
          <a:lstStyle/>
          <a:p>
            <a:r>
              <a:rPr lang="nl-NL" sz="4800" dirty="0" smtClean="0">
                <a:solidFill>
                  <a:srgbClr val="FF0000"/>
                </a:solidFill>
              </a:rPr>
              <a:t>Napoleon: einde aan de revolutie</a:t>
            </a:r>
            <a:endParaRPr lang="nl-NL" sz="4800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 descr="Lodewijk X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1484784"/>
            <a:ext cx="3157898" cy="5111848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906888" cy="46910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l-NL" sz="2800" b="1" dirty="0" smtClean="0">
                <a:solidFill>
                  <a:schemeClr val="bg1"/>
                </a:solidFill>
              </a:rPr>
              <a:t>Mensen mogen meepraten, maar Napoleon besliste alles alleen</a:t>
            </a:r>
          </a:p>
          <a:p>
            <a:pPr>
              <a:buFont typeface="Arial" pitchFamily="34" charset="0"/>
              <a:buChar char="•"/>
            </a:pPr>
            <a:r>
              <a:rPr lang="nl-NL" sz="2800" b="1" dirty="0" smtClean="0">
                <a:solidFill>
                  <a:schemeClr val="bg1"/>
                </a:solidFill>
              </a:rPr>
              <a:t>Napoleon benoemde de rechters </a:t>
            </a:r>
            <a:r>
              <a:rPr lang="nl-NL" sz="2800" b="1" dirty="0" smtClean="0">
                <a:solidFill>
                  <a:schemeClr val="bg1"/>
                </a:solidFill>
                <a:sym typeface="Wingdings" pitchFamily="2" charset="2"/>
              </a:rPr>
              <a:t> onafhankelijk?</a:t>
            </a:r>
            <a:endParaRPr lang="nl-NL" sz="28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l-NL" sz="2800" b="1" dirty="0" smtClean="0">
                <a:solidFill>
                  <a:schemeClr val="bg1"/>
                </a:solidFill>
              </a:rPr>
              <a:t>1804: keizer</a:t>
            </a:r>
          </a:p>
          <a:p>
            <a:pPr>
              <a:buFont typeface="Arial" pitchFamily="34" charset="0"/>
              <a:buChar char="•"/>
            </a:pPr>
            <a:r>
              <a:rPr lang="nl-NL" sz="2800" b="1" dirty="0" smtClean="0">
                <a:solidFill>
                  <a:schemeClr val="bg1"/>
                </a:solidFill>
              </a:rPr>
              <a:t>Dictator </a:t>
            </a:r>
          </a:p>
          <a:p>
            <a:r>
              <a:rPr lang="nl-NL" sz="2800" b="1" dirty="0" smtClean="0">
                <a:solidFill>
                  <a:schemeClr val="bg1"/>
                </a:solidFill>
                <a:sym typeface="Wingdings" pitchFamily="2" charset="2"/>
              </a:rPr>
              <a:t> </a:t>
            </a:r>
            <a:r>
              <a:rPr lang="nl-NL" sz="2800" b="1" i="1" u="sng" dirty="0" smtClean="0">
                <a:solidFill>
                  <a:schemeClr val="bg1"/>
                </a:solidFill>
                <a:sym typeface="Wingdings" pitchFamily="2" charset="2"/>
              </a:rPr>
              <a:t>Anders dan absolutisme???</a:t>
            </a:r>
            <a:endParaRPr lang="nl-NL" sz="2800" b="1" i="1" u="sng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nl-NL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1812-1813: keerpunt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Napoleon wordt verslagen in Europa en verliest de macht</a:t>
            </a:r>
          </a:p>
          <a:p>
            <a:endParaRPr lang="nl-NL" b="1" dirty="0" smtClean="0">
              <a:solidFill>
                <a:schemeClr val="bg1"/>
              </a:solidFill>
            </a:endParaRPr>
          </a:p>
          <a:p>
            <a:r>
              <a:rPr lang="nl-NL" b="1" dirty="0" smtClean="0">
                <a:solidFill>
                  <a:schemeClr val="bg1"/>
                </a:solidFill>
              </a:rPr>
              <a:t>Zijn tegenstanders winnen</a:t>
            </a:r>
          </a:p>
          <a:p>
            <a:endParaRPr lang="nl-NL" b="1" dirty="0" smtClean="0">
              <a:solidFill>
                <a:schemeClr val="bg1"/>
              </a:solidFill>
            </a:endParaRPr>
          </a:p>
          <a:p>
            <a:r>
              <a:rPr lang="nl-NL" b="1" dirty="0" smtClean="0">
                <a:solidFill>
                  <a:schemeClr val="bg1"/>
                </a:solidFill>
              </a:rPr>
              <a:t>De revolutie wordt niet verspreid in Europa</a:t>
            </a:r>
          </a:p>
          <a:p>
            <a:endParaRPr lang="nl-NL" b="1" dirty="0" smtClean="0">
              <a:solidFill>
                <a:schemeClr val="bg1"/>
              </a:solidFill>
            </a:endParaRPr>
          </a:p>
          <a:p>
            <a:r>
              <a:rPr lang="nl-NL" b="1" dirty="0" smtClean="0">
                <a:solidFill>
                  <a:schemeClr val="bg1"/>
                </a:solidFill>
              </a:rPr>
              <a:t>De tegenstanders willen de revolutie ongedaan maken</a:t>
            </a:r>
          </a:p>
          <a:p>
            <a:endParaRPr lang="nl-NL" b="1" dirty="0" smtClean="0">
              <a:solidFill>
                <a:schemeClr val="bg1"/>
              </a:solidFill>
            </a:endParaRPr>
          </a:p>
          <a:p>
            <a:r>
              <a:rPr lang="nl-NL" b="1" dirty="0" smtClean="0">
                <a:solidFill>
                  <a:schemeClr val="bg1"/>
                </a:solidFill>
              </a:rPr>
              <a:t>Overal moeten weer absolute vorsten komen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 descr="Napoleon trekt zich terug uit Rusland 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499992" y="4012983"/>
            <a:ext cx="4357240" cy="2581665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1371600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1812-1813: Napoleon verliest de oorlog in Rusland en Duitsland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Tijdelijke aanduiding voor inhoud 6" descr="Napoleon trekt zich terug uit Ruslan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1" y="1484785"/>
            <a:ext cx="4248472" cy="3022952"/>
          </a:xfrm>
        </p:spPr>
      </p:pic>
      <p:sp>
        <p:nvSpPr>
          <p:cNvPr id="9" name="Tekstvak 8"/>
          <p:cNvSpPr txBox="1"/>
          <p:nvPr/>
        </p:nvSpPr>
        <p:spPr>
          <a:xfrm>
            <a:off x="5076056" y="1772816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5004048" y="1628800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rol van Napoleon is uitgespeeld.</a:t>
            </a:r>
          </a:p>
          <a:p>
            <a:endParaRPr lang="nl-NL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 ook van de Revolutie.</a:t>
            </a:r>
            <a:endParaRPr lang="nl-N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1815 – Slag bij Waterloo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" y="2132856"/>
            <a:ext cx="8209458" cy="3744415"/>
          </a:xfrm>
        </p:spPr>
      </p:pic>
      <p:sp>
        <p:nvSpPr>
          <p:cNvPr id="7" name="TextBox 6"/>
          <p:cNvSpPr txBox="1"/>
          <p:nvPr/>
        </p:nvSpPr>
        <p:spPr>
          <a:xfrm>
            <a:off x="428596" y="6215082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Napoleon is nu definitief verslagen.</a:t>
            </a:r>
            <a:endParaRPr lang="nl-N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547664" y="342900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Napoleon komt nog één keer terug</a:t>
            </a:r>
            <a:endParaRPr lang="nl-N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949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208</Words>
  <Application>Microsoft Office PowerPoint</Application>
  <PresentationFormat>Diavoorstelling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Office-thema</vt:lpstr>
      <vt:lpstr>Historische overzicht Franse Revolutie</vt:lpstr>
      <vt:lpstr>Na 1794</vt:lpstr>
      <vt:lpstr>1795</vt:lpstr>
      <vt:lpstr>1799</vt:lpstr>
      <vt:lpstr>Napoleon verdedigt de Revolutie</vt:lpstr>
      <vt:lpstr>Napoleon: einde aan de revolutie</vt:lpstr>
      <vt:lpstr>1812-1813: keerpunt</vt:lpstr>
      <vt:lpstr>1812-1813: Napoleon verliest de oorlog in Rusland en Duitsland</vt:lpstr>
      <vt:lpstr>1815 – Slag bij Waterloo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 1789</dc:title>
  <dc:creator>Ruffin</dc:creator>
  <cp:lastModifiedBy>Claudio Ruffin</cp:lastModifiedBy>
  <cp:revision>17</cp:revision>
  <dcterms:created xsi:type="dcterms:W3CDTF">2011-12-11T20:24:22Z</dcterms:created>
  <dcterms:modified xsi:type="dcterms:W3CDTF">2012-01-12T08:25:42Z</dcterms:modified>
</cp:coreProperties>
</file>